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8891588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150DF-786E-4A62-9C5A-73CFDD3ED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E1AA3E-A72F-44B8-BE0F-5096E4B57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470BD7-08E6-4A7B-ACF5-B19AA62F8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68F027-D3F0-4DCA-A6E1-BE596C2A6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A83A7D-CBBA-4C1C-90C1-AC2BA385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434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AAD701-0A97-4085-8BCC-EB0EA053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0748A8-92FB-4C15-B705-2E827DF7F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2C665F-324B-44C5-BF14-E075D4FE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924977-220D-4DF8-A817-9E047AF1D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3583E8-254B-4F80-B803-A26DC46B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780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34C9A-DC89-404E-98C1-FD890059BE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E41B73-607B-4737-BCB4-3426BE7B1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1DA8B0-BEB9-4142-9910-3A65A08B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0C4928-4B87-4E31-9D53-F842E1EC8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17F565-4B01-40D6-9F24-4CE3E8987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501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C54804-AFF3-45FC-AB09-8CB3EFCEF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7B3B3F-94C8-4A5F-941C-5794A4528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E4F0B5-9D6C-4C78-BA06-74B0FB1DC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16BE16-0B1C-47F6-B606-8ACA79766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98AFE1-5B30-44DE-A7EB-582259FA1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0885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4DAF3F-1A71-4EE7-A229-4F0BB523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C89B40-A363-4825-81D1-6FC991307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13D29B-A617-4213-B84F-151805319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D78BD0-8D87-4B97-8099-28E180467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BD0E46-E3FD-420C-95DC-64D1DD50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600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5D358-4735-4836-A427-A87887EDB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A4EEA1-D285-4F7A-ACB1-E54150999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DB766E-7D31-43A4-BDA9-11C024BB4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729431-5BBB-4427-A175-1A3F94859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D01114-5C58-4104-BB3A-E2510FDD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4A9C61-361F-4208-875E-E5CBF7217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6984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38FDB6-FCEA-4B8B-B2FE-C616F60E4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F6B21A-555A-457E-962B-836D73D8D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048163-7C97-4FA1-9E64-CF48CC00B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6DC4A0E-859C-4BBD-B623-C4F2F7E13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B35BD0E-84AA-4418-9826-0CFA2E064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151E9DF-E429-488E-9C67-EB7F0199A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B1FF5A-F260-46D1-848F-F045332B3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4C390DB-E8FE-4254-B353-3C5D49DAE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3147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45781-F00A-49D7-87B4-DA1C664F9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3B5C7E-266D-4F79-A0AA-0CB339B71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6C26458-82AC-49FF-8B6E-8351FC0A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98C7B41-6B1F-458A-8747-461B6D9AE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7239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7BAF6D8-A601-4A87-96CD-97EE2E9A4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1A9215A-CD6A-455B-9D86-4019220C3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C7F3A9-F0A7-4232-BFAD-132DE8DB5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5396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55C2BA-C204-46E1-86AC-27697AC9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73F2A2-3BE8-4024-820D-5026EE953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18397EE-3E90-47D0-A965-BC429D648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B4ABF4-0147-471E-A57A-EE98D55C0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6BEDCC-C7E9-4D53-89FF-B0D21EA54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E635E1-DA63-4473-84FD-49060AD03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547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B7023-EB3A-4BA0-B495-66BB4B026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DF63173-EF36-49D6-B578-33E344BC3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AB235A-D0D3-45DA-927A-2C4EA8C1C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56AE0DB-A6C8-4B69-B705-AA692D8A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BF7346D-477C-4209-BAE7-460777F91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ECFD393-0F01-4B59-9DAD-74B1B7B77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5556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D200CF-BB9F-424D-84AB-B9D61FF5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2F0D54-46A7-4728-85C3-F6882F9BF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4FCBC5-7F59-4FAE-A1A9-5FE0C7FC00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AFFD4-0FE5-4AC0-A8F5-093A957D667B}" type="datetimeFigureOut">
              <a:rPr lang="es-MX" smtClean="0"/>
              <a:t>01/12/2021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D946CC-1FEC-4606-A530-910DFE4F3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9B1DA3-43DE-41D7-B02C-3342A185F2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E7295-0BB8-4BEA-BF3E-FF2054E3AF5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3490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46446BF6-5B49-4979-97EC-5EBB701E460E}"/>
              </a:ext>
            </a:extLst>
          </p:cNvPr>
          <p:cNvGrpSpPr/>
          <p:nvPr/>
        </p:nvGrpSpPr>
        <p:grpSpPr>
          <a:xfrm>
            <a:off x="1494846" y="525950"/>
            <a:ext cx="8978021" cy="6012872"/>
            <a:chOff x="2333044" y="845128"/>
            <a:chExt cx="8978021" cy="6012872"/>
          </a:xfrm>
        </p:grpSpPr>
        <p:pic>
          <p:nvPicPr>
            <p:cNvPr id="5" name="Imagen 4" descr="Imagen de la pantalla de un video juego&#10;&#10;Descripción generada automáticamente con confianza baja">
              <a:extLst>
                <a:ext uri="{FF2B5EF4-FFF2-40B4-BE49-F238E27FC236}">
                  <a16:creationId xmlns:a16="http://schemas.microsoft.com/office/drawing/2014/main" id="{4447D390-DE68-4D37-B8F2-C2B541F31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2742" y="845128"/>
              <a:ext cx="2912602" cy="3006436"/>
            </a:xfrm>
            <a:prstGeom prst="rect">
              <a:avLst/>
            </a:prstGeom>
          </p:spPr>
        </p:pic>
        <p:pic>
          <p:nvPicPr>
            <p:cNvPr id="7" name="Imagen 6" descr="Imagen de la pantalla de un video juego&#10;&#10;Descripción generada automáticamente con confianza media">
              <a:extLst>
                <a:ext uri="{FF2B5EF4-FFF2-40B4-BE49-F238E27FC236}">
                  <a16:creationId xmlns:a16="http://schemas.microsoft.com/office/drawing/2014/main" id="{50F87F3E-D44B-4955-8102-3A8F483FA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5111" y="845128"/>
              <a:ext cx="2980097" cy="3006436"/>
            </a:xfrm>
            <a:prstGeom prst="rect">
              <a:avLst/>
            </a:prstGeom>
          </p:spPr>
        </p:pic>
        <p:pic>
          <p:nvPicPr>
            <p:cNvPr id="9" name="Imagen 8" descr="Imagen que contiene Mapa&#10;&#10;Descripción generada automáticamente">
              <a:extLst>
                <a:ext uri="{FF2B5EF4-FFF2-40B4-BE49-F238E27FC236}">
                  <a16:creationId xmlns:a16="http://schemas.microsoft.com/office/drawing/2014/main" id="{19746262-2625-4DF9-85DB-80802DD87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5988" y="845128"/>
              <a:ext cx="2995077" cy="3006436"/>
            </a:xfrm>
            <a:prstGeom prst="rect">
              <a:avLst/>
            </a:prstGeom>
          </p:spPr>
        </p:pic>
        <p:pic>
          <p:nvPicPr>
            <p:cNvPr id="11" name="Imagen 10" descr="Imagen que contiene Mapa&#10;&#10;Descripción generada automáticamente">
              <a:extLst>
                <a:ext uri="{FF2B5EF4-FFF2-40B4-BE49-F238E27FC236}">
                  <a16:creationId xmlns:a16="http://schemas.microsoft.com/office/drawing/2014/main" id="{3711ECFD-8EA9-4D54-B606-E6BB46BA1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3044" y="3851564"/>
              <a:ext cx="3021601" cy="3006436"/>
            </a:xfrm>
            <a:prstGeom prst="rect">
              <a:avLst/>
            </a:prstGeom>
          </p:spPr>
        </p:pic>
        <p:pic>
          <p:nvPicPr>
            <p:cNvPr id="13" name="Imagen 12" descr="Mapa&#10;&#10;Descripción generada automáticamente">
              <a:extLst>
                <a:ext uri="{FF2B5EF4-FFF2-40B4-BE49-F238E27FC236}">
                  <a16:creationId xmlns:a16="http://schemas.microsoft.com/office/drawing/2014/main" id="{C02D4F25-1C9B-44A7-A452-4DCC298C0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4645" y="3851564"/>
              <a:ext cx="2972571" cy="3006436"/>
            </a:xfrm>
            <a:prstGeom prst="rect">
              <a:avLst/>
            </a:prstGeom>
          </p:spPr>
        </p:pic>
        <p:pic>
          <p:nvPicPr>
            <p:cNvPr id="15" name="Imagen 14" descr="Imagen de la pantalla de un video juego&#10;&#10;Descripción generada automáticamente con confianza baja">
              <a:extLst>
                <a:ext uri="{FF2B5EF4-FFF2-40B4-BE49-F238E27FC236}">
                  <a16:creationId xmlns:a16="http://schemas.microsoft.com/office/drawing/2014/main" id="{0C53D4F3-3DC1-4889-8AA1-FA1025015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5960" y="3851564"/>
              <a:ext cx="2995105" cy="30064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47026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Ruben Dario Hernandez Mendo</dc:creator>
  <cp:lastModifiedBy>Ruben Dario Hernandez Mendo</cp:lastModifiedBy>
  <cp:revision>1</cp:revision>
  <cp:lastPrinted>2021-12-01T21:47:38Z</cp:lastPrinted>
  <dcterms:created xsi:type="dcterms:W3CDTF">2021-12-01T21:43:33Z</dcterms:created>
  <dcterms:modified xsi:type="dcterms:W3CDTF">2021-12-01T21:49:33Z</dcterms:modified>
</cp:coreProperties>
</file>

<file path=docProps/thumbnail.jpeg>
</file>